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2" r:id="rId7"/>
    <p:sldId id="259" r:id="rId8"/>
    <p:sldId id="267" r:id="rId9"/>
    <p:sldId id="268" r:id="rId10"/>
    <p:sldId id="266" r:id="rId11"/>
    <p:sldId id="264" r:id="rId12"/>
    <p:sldId id="265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E82-FEA6-4BCF-82F9-8216A5D6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C9F78-9ACD-48F8-9D8D-4130C4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6940-9151-49FB-8338-C8194888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45D6-7508-4BFF-8ADB-471896F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7E42-2AE8-40C6-ADDE-C4A0958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EB2-9DCC-48B4-87C4-718B86C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2E78-19C6-4E65-9464-7E50B9FD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2130-E7BD-476F-92B3-BAF864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D80B-BDDF-409A-99B4-7C81405D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90F4-1E7A-4EE0-8B19-B50C7B5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2E5C-3705-44E4-9CAF-A6DDD1D9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B24E4-0E1F-472F-8CFF-8FC9B63C0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3160-6DF9-46D7-BFE2-C77EFD6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E6BA-56B8-4B98-B0C7-36FECECF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9202-5E80-4EE6-90B6-E67FBD7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162-EEDA-44B4-A6FD-F8F10DD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02E-AC24-47E8-A211-48D1F860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A6D-AFB7-418B-B35B-D4D6694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035D-1C2A-4900-93A9-49AD194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EB83-9022-4C6D-A170-526221F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72BB-6676-4BAE-B775-4C769B33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A283-293F-485A-A055-3A98172C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44CB-01FB-433F-A7F2-B6641802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BA20-FA28-4C51-9D9F-33F0168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E6D9-1A16-47F0-A323-FBFB2E68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622-3209-43D5-BF99-6A27D61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AA21-3B68-4E8E-B540-CD4EB00E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7663-2B26-4563-AAA5-71A76F17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DE59-DBB8-4088-BADA-1FBBECD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4466-D678-4AAC-B047-F2462D3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93808-3696-42B8-91AE-3AC38DC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2B9-164A-469D-AEDF-36CEC03B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5B28-5B55-40A1-8899-BE78B413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7C4C-5717-400A-8A92-397BCFEB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5A6F-7DDB-4DE7-8CEA-603F966DF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FF33E-48CF-47E4-A0C9-8DD529FDD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816B8-CA9C-42A1-9154-38307F5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F825-4128-4E5D-B96C-F3C72BF3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B0CA9-6F68-436E-9F66-981E12B9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B826-3942-466F-B0B3-0128D64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BD7C-AF4D-4B30-BC86-3E49C3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BE0D-AA0A-4D2F-80DA-5CE352EB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22977-A207-4A3D-9587-24A5029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0586-AC65-49E5-9C82-A504AABA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45AA9-C66B-4A07-B9EF-5A4A27E7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A1B3-999E-46FE-A1A8-74122AE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B06E-2B3F-4E74-A868-D3BCAA7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BBDD-14E5-401F-A02A-BDBB38D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9375-654D-4986-B5AF-FB38103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58EA-62FF-4435-8951-075BDD2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FB5F-9EE2-46CE-80E9-F69BDC2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3212-AD69-457F-83C1-F566189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C5AC-6907-4A2F-A1ED-7CA8358F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6E29A-33BA-4700-AF31-600636565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EED3-D034-4E96-BF51-009E6795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0B64-2AF6-4B36-83F0-36E9EBB4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71F-41F0-4F0D-96A7-5DFFC07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73B6-4C3C-4427-BF2F-8E773E4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BDAD-77EE-49BA-A059-CE2785A8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9AF41-DCC0-428B-9D0D-C73901AC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4480-3D54-4F0D-B770-ABF63A4CF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8B11-0C2F-46A7-B239-4695DEF3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8108-483E-4AF1-8951-8830170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fegrid.io/electrical-grid-fault-detection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aeroqual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sense.digitalmatter.com/blog/soil-moisture-sensor-monito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B595-3147-424A-8D48-10B51D55E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427B9-EEB0-4F48-A45A-9EA7A73C9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lar plant design guide: the basics - PVcase">
            <a:extLst>
              <a:ext uri="{FF2B5EF4-FFF2-40B4-BE49-F238E27FC236}">
                <a16:creationId xmlns:a16="http://schemas.microsoft.com/office/drawing/2014/main" id="{CBF00B3A-2002-4BAF-9351-B69D7784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4659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B2E906-A83E-4C8D-B60D-94174953D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6463417" y="-1"/>
            <a:ext cx="5574796" cy="29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0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3240350" y="1137548"/>
            <a:ext cx="164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408387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3707C-EB37-463A-8C87-E4EEBA31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993546"/>
            <a:ext cx="11948160" cy="3864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49376-B976-4CE7-A086-4FF9861E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2942" r="-1632" b="-4443"/>
          <a:stretch/>
        </p:blipFill>
        <p:spPr>
          <a:xfrm>
            <a:off x="121920" y="111760"/>
            <a:ext cx="12171680" cy="29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62C2A-88B4-4F54-8E4C-39CE94778D21}"/>
              </a:ext>
            </a:extLst>
          </p:cNvPr>
          <p:cNvSpPr txBox="1"/>
          <p:nvPr/>
        </p:nvSpPr>
        <p:spPr>
          <a:xfrm>
            <a:off x="210616" y="3200658"/>
            <a:ext cx="461665" cy="31556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Cable (Sensor ID/ Time series ID)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45D4F-91EB-4E9C-9B70-EB316B04286D}"/>
              </a:ext>
            </a:extLst>
          </p:cNvPr>
          <p:cNvSpPr txBox="1"/>
          <p:nvPr/>
        </p:nvSpPr>
        <p:spPr>
          <a:xfrm>
            <a:off x="6207760" y="64886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26770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2378098" y="5923438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81059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AC0F-5DDC-497B-90BF-542525059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14110" r="26747" b="4984"/>
          <a:stretch/>
        </p:blipFill>
        <p:spPr>
          <a:xfrm>
            <a:off x="5122228" y="71021"/>
            <a:ext cx="6559875" cy="6578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6CA66-C70C-4B84-B257-7FF5EA73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22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C9B11-327C-43EB-87C2-0BD8A6275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15663" r="18883" b="16893"/>
          <a:stretch/>
        </p:blipFill>
        <p:spPr>
          <a:xfrm>
            <a:off x="8708994" y="4156764"/>
            <a:ext cx="3364638" cy="2226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B361B-3FFC-4EA0-9D58-5C6C4CC6B9B3}"/>
              </a:ext>
            </a:extLst>
          </p:cNvPr>
          <p:cNvSpPr txBox="1"/>
          <p:nvPr/>
        </p:nvSpPr>
        <p:spPr>
          <a:xfrm>
            <a:off x="8636857" y="694491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574772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AA39C-29A3-4329-B424-1627BB09F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4" t="14757" r="31408" b="4855"/>
          <a:stretch/>
        </p:blipFill>
        <p:spPr>
          <a:xfrm>
            <a:off x="-2" y="0"/>
            <a:ext cx="5788241" cy="684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9CA85-D085-4A0A-9CEB-7421E7ED0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13980" r="30752" b="4854"/>
          <a:stretch/>
        </p:blipFill>
        <p:spPr>
          <a:xfrm>
            <a:off x="6288350" y="0"/>
            <a:ext cx="5788239" cy="667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64DA8-7F84-435D-B02D-DF157EEE2379}"/>
              </a:ext>
            </a:extLst>
          </p:cNvPr>
          <p:cNvSpPr txBox="1"/>
          <p:nvPr/>
        </p:nvSpPr>
        <p:spPr>
          <a:xfrm>
            <a:off x="5745694" y="117442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2111154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0DFD-EAEB-9348-842A-6F3C1F67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06" y="0"/>
            <a:ext cx="129570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7BE64-6DF5-9844-A046-5BE62ACC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397" b="1188"/>
          <a:stretch/>
        </p:blipFill>
        <p:spPr>
          <a:xfrm>
            <a:off x="6400800" y="137972"/>
            <a:ext cx="6029325" cy="35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A50CD-8253-4505-9AB4-4FF2A73F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-105671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9F15-1874-4F54-8107-6CD4530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7"/>
          <a:stretch/>
        </p:blipFill>
        <p:spPr>
          <a:xfrm>
            <a:off x="0" y="97536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28237-B060-4BF1-AFD2-842000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3032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9FB3C6-B0AB-4F18-9932-D8E9715B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2" y="0"/>
            <a:ext cx="6018968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Broadband Over Powerlines Works | HowStuffWorks">
            <a:extLst>
              <a:ext uri="{FF2B5EF4-FFF2-40B4-BE49-F238E27FC236}">
                <a16:creationId xmlns:a16="http://schemas.microsoft.com/office/drawing/2014/main" id="{CAA76240-5B6B-481A-9929-035C8161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330"/>
            <a:ext cx="6173032" cy="33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42EB24-A334-4DFC-9766-EDB5B522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1" y="3472330"/>
            <a:ext cx="2739531" cy="18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E620E-48B3-4CCF-8312-9F4869E60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6173032" y="3472330"/>
            <a:ext cx="6018968" cy="343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88CE8-070B-4894-8EBE-2977A079A8BF}"/>
              </a:ext>
            </a:extLst>
          </p:cNvPr>
          <p:cNvSpPr txBox="1"/>
          <p:nvPr/>
        </p:nvSpPr>
        <p:spPr>
          <a:xfrm>
            <a:off x="1852619" y="2926670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 Quality Monitoring Systems</a:t>
            </a:r>
            <a:endParaRPr lang="en-US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5A62-8BD3-43E9-8314-58850C140A49}"/>
              </a:ext>
            </a:extLst>
          </p:cNvPr>
          <p:cNvSpPr txBox="1"/>
          <p:nvPr/>
        </p:nvSpPr>
        <p:spPr>
          <a:xfrm>
            <a:off x="1637728" y="6456341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Electrical </a:t>
            </a:r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531-2A94-471B-AB9B-565C12EBEC4A}"/>
              </a:ext>
            </a:extLst>
          </p:cNvPr>
          <p:cNvSpPr txBox="1"/>
          <p:nvPr/>
        </p:nvSpPr>
        <p:spPr>
          <a:xfrm>
            <a:off x="6410960" y="2926670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Soil Moisture Sensor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556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19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94" y="499188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0"/>
            <a:ext cx="6203091" cy="32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2" y="1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88909" y="2743602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19CDB-E2ED-45BC-954F-DB09CEA8D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19"/>
            <a:ext cx="5988908" cy="32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rcraft Engine Health Monitoring System Market 2023 by Company, Regions,  Type and Application, Forecast to 2029">
            <a:extLst>
              <a:ext uri="{FF2B5EF4-FFF2-40B4-BE49-F238E27FC236}">
                <a16:creationId xmlns:a16="http://schemas.microsoft.com/office/drawing/2014/main" id="{D0F2BE43-761B-4C51-B704-C338EEFA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7663"/>
            <a:ext cx="9525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317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0B9CC-2519-4905-81CE-DA7B3526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37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</dc:creator>
  <cp:lastModifiedBy>PA</cp:lastModifiedBy>
  <cp:revision>8</cp:revision>
  <dcterms:created xsi:type="dcterms:W3CDTF">2024-09-26T16:33:29Z</dcterms:created>
  <dcterms:modified xsi:type="dcterms:W3CDTF">2024-09-28T04:09:38Z</dcterms:modified>
</cp:coreProperties>
</file>